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57" r:id="rId3"/>
    <p:sldId id="270" r:id="rId4"/>
    <p:sldId id="272" r:id="rId5"/>
    <p:sldId id="289" r:id="rId6"/>
    <p:sldId id="280" r:id="rId7"/>
    <p:sldId id="275" r:id="rId8"/>
    <p:sldId id="278" r:id="rId9"/>
    <p:sldId id="279" r:id="rId10"/>
    <p:sldId id="282" r:id="rId11"/>
    <p:sldId id="283" r:id="rId12"/>
    <p:sldId id="284" r:id="rId13"/>
    <p:sldId id="285" r:id="rId14"/>
    <p:sldId id="286" r:id="rId15"/>
    <p:sldId id="288" r:id="rId16"/>
    <p:sldId id="287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8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794"/>
  </p:normalViewPr>
  <p:slideViewPr>
    <p:cSldViewPr snapToGrid="0">
      <p:cViewPr varScale="1">
        <p:scale>
          <a:sx n="111" d="100"/>
          <a:sy n="111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E612-B8BC-4C82-1458-C31B0E087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7AB64-56A9-935E-8986-0FD306340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ED1EA-09C1-3A02-DA92-3CF2F190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038A-85F9-0048-1E5F-CE7158C7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45326-8637-8597-C3A9-89B72770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0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0971-2FC8-6C3D-9AA0-CC53345D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7B8D6-FB03-863D-021D-358E801F5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BBC9-B95B-B621-6793-04BB5922A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C117F-DB4B-5797-513D-63B30D70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4F3ED-75A0-1EF6-E11E-8BCA497E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6BEA0-7C82-740B-253B-2512F4660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01575-B9F9-B024-BCCA-1E15F33F8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5C477-6601-7694-13DF-B0F04CF6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5BA47-A2CF-5506-BBCA-D2E1CD2C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F201E-BB95-21AC-0DDA-794DA4D0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1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73FE-7B54-B2F6-AB20-4C3860D3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4E12-DC11-C686-6896-24232E88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C3378-D3C2-9592-931C-A9CBC7FF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57A8-AA57-BDB4-7E2E-F8CF7AE7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E3741-9545-8CF7-7D9E-2FA6AFCF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8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A278-E2F0-DDBF-6794-6D34BA2E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7E464-512E-D9C3-352E-8E1A4F391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852C7-7F7E-1D7F-46BD-AFD55CA7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F15D9-6AA7-D1F3-55DD-368F3BBC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5D2E1-8C31-FE85-9849-AB45F69F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4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CCFE-0548-C467-9749-690C9EF8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A1AA1-95A4-2B01-7E6D-CF08F5F86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BEC4B-FB76-3587-4E8D-CB679007E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737A8-015D-C1C7-F5C6-2A8C148F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A43C8-2587-D077-463A-6F96E620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DBCCE-B548-F522-CE6F-E6101285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EBB1-E77C-357B-7185-273530B0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81EDB-6953-2A20-F5FC-8FF048B9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7686A-EA04-ECA6-0D46-CDB16F4F3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C097D-3FD7-50B4-32D8-4E5370E79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486F9-69BB-C4FC-BB10-94FB55750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B5C96-ECF0-D408-63D7-306B1413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E5AB8-815F-2965-696F-8AE61A06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079B3-34CE-5D5D-A70A-668D3813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6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D8CA-1270-162A-5F1C-8D6CCF39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A1FF7-37E1-5EFB-7077-B7821CEB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6EE10-2A98-0B50-C3D1-B0EE83F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45593-4A44-21C9-3BAE-6E0FDF58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3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FA7CC-E82D-3D8E-12C2-8B721D1F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421EA-FCD3-8533-14F6-DFB93CA2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0865C-BA62-DD46-26F6-6BB89B3A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1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54A6-5A7B-FEC1-7500-DA068FDE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7E52-AD86-7BC7-2C7E-04759AA1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5956B-8438-57BD-0279-447171F58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20F99-129F-C524-8833-EA29B091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E6FCE-27B0-0D0D-7BE6-DB06D117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BA4DA-ECAA-11EE-540E-C7FE2445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1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A0B6-A7EB-1170-4D01-0DB7205A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B7033-EDF1-0EC5-DC16-4B0B924F3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DDB78-D1A0-3BA0-E448-62BEA170D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0BE93-6329-C617-4F3D-750E5871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08F29-E818-EEB1-3959-8A595B44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4BCE4-16C0-9864-3E85-85694547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09D6F-F385-BE6A-AA2B-F8E326C0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F28C2-8411-C2C2-E5E4-8C4531C41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14831-203A-2D38-B8AF-5E5C12289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B767-3CB2-E84A-9360-DE553B15E91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0B8D5-3DD8-A120-E3B2-41A3EAC03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F7184-A15A-1AB2-28B0-6CDB90174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DE465-61E9-DE42-B4DE-F93CB48B0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h-frontend.herokuapp.com/" TargetMode="External"/><Relationship Id="rId2" Type="http://schemas.openxmlformats.org/officeDocument/2006/relationships/hyperlink" Target="https://fh-backend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695B6-0935-7D33-08C7-1D72FAB5A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5" t="9091" r="13004"/>
          <a:stretch/>
        </p:blipFill>
        <p:spPr>
          <a:xfrm>
            <a:off x="3522466" y="0"/>
            <a:ext cx="86695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AF290-9F3E-C6DE-1BC1-9F852574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>
                <a:latin typeface="Verdana Pro" panose="020B0604030504040204" pitchFamily="34" charset="0"/>
              </a:rPr>
              <a:t>FRESH HARVEST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4534-58BB-10FA-2E0D-4CA5F71B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000881" cy="3207258"/>
          </a:xfrm>
        </p:spPr>
        <p:txBody>
          <a:bodyPr anchor="t">
            <a:normAutofit/>
          </a:bodyPr>
          <a:lstStyle/>
          <a:p>
            <a:endParaRPr lang="en-US" sz="1400"/>
          </a:p>
          <a:p>
            <a:endParaRPr lang="en-US" sz="1400"/>
          </a:p>
          <a:p>
            <a:pPr marL="0" indent="0">
              <a:buNone/>
            </a:pPr>
            <a:r>
              <a:rPr lang="en-US" sz="2000" b="1">
                <a:latin typeface="Verdana Pro" panose="020B0604030504040204" pitchFamily="34" charset="0"/>
              </a:rPr>
              <a:t>Delivering Freshness at your Doorstep</a:t>
            </a:r>
          </a:p>
          <a:p>
            <a:pPr marL="0" indent="0">
              <a:buNone/>
            </a:pPr>
            <a:endParaRPr lang="en-US" sz="1400">
              <a:latin typeface="Verdana Pro" panose="020B0604030504040204" pitchFamily="34" charset="0"/>
            </a:endParaRPr>
          </a:p>
          <a:p>
            <a:pPr marL="0" indent="0">
              <a:buNone/>
            </a:pPr>
            <a:r>
              <a:rPr lang="en-US" sz="1400">
                <a:latin typeface="Verdana Pro" panose="020B0604030504040204" pitchFamily="34" charset="0"/>
              </a:rPr>
              <a:t>Team Members</a:t>
            </a:r>
          </a:p>
          <a:p>
            <a:pPr marL="342900" indent="-342900">
              <a:buAutoNum type="arabicPeriod"/>
            </a:pPr>
            <a:r>
              <a:rPr lang="en-US" sz="1400">
                <a:latin typeface="Verdana Pro" panose="020B0604030504040204" pitchFamily="34" charset="0"/>
              </a:rPr>
              <a:t>Rajat Sharma – 002736944</a:t>
            </a:r>
          </a:p>
          <a:p>
            <a:pPr marL="0" indent="0">
              <a:buNone/>
            </a:pPr>
            <a:r>
              <a:rPr lang="en-US" sz="1400">
                <a:latin typeface="Verdana Pro" panose="020B0604030504040204" pitchFamily="34" charset="0"/>
              </a:rPr>
              <a:t>2.  Yash Pawar – 002747371</a:t>
            </a:r>
          </a:p>
          <a:p>
            <a:pPr marL="0" indent="0">
              <a:buNone/>
            </a:pPr>
            <a:r>
              <a:rPr lang="en-US" sz="1400">
                <a:latin typeface="Verdana Pro" panose="020B0604030504040204" pitchFamily="34" charset="0"/>
              </a:rPr>
              <a:t>3.  Nupoor Korde – 002792237</a:t>
            </a:r>
          </a:p>
          <a:p>
            <a:pPr marL="0" indent="0">
              <a:buNone/>
            </a:pPr>
            <a:r>
              <a:rPr lang="en-US" sz="1400">
                <a:latin typeface="Verdana Pro" panose="020B0604030504040204" pitchFamily="34" charset="0"/>
              </a:rPr>
              <a:t>4.  Chakradhar Grandi Durga - 002933727</a:t>
            </a:r>
          </a:p>
          <a:p>
            <a:pPr marL="0" indent="0">
              <a:buNone/>
            </a:pPr>
            <a:endParaRPr lang="en-US" sz="1400" b="1">
              <a:latin typeface="Verdana Pro" panose="020B0604030504040204" pitchFamily="34" charset="0"/>
            </a:endParaRPr>
          </a:p>
          <a:p>
            <a:pPr marL="0" indent="0">
              <a:buNone/>
            </a:pPr>
            <a:endParaRPr lang="en-US" sz="1400" b="1">
              <a:latin typeface="Verdana Pro" panose="020B0604030504040204" pitchFamily="34" charset="0"/>
            </a:endParaRPr>
          </a:p>
          <a:p>
            <a:pPr marL="0" indent="0">
              <a:buNone/>
            </a:pPr>
            <a:endParaRPr lang="en-US" sz="1400" b="1" dirty="0">
              <a:latin typeface="Verdana Pro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266DB-0154-7181-1D9F-983FE6BC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04" y="340071"/>
            <a:ext cx="1080078" cy="10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4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114550"/>
            <a:ext cx="2928938" cy="207168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Admin Page</a:t>
            </a:r>
            <a:b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-</a:t>
            </a:r>
            <a:r>
              <a:rPr lang="en-US" sz="17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Manage Grocery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450D8-E5FE-23E9-4734-378D52837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3" r="453"/>
          <a:stretch/>
        </p:blipFill>
        <p:spPr>
          <a:xfrm>
            <a:off x="3853612" y="638848"/>
            <a:ext cx="7885950" cy="57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9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671763"/>
            <a:ext cx="1769636" cy="9429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Grocery Store</a:t>
            </a: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72515-9DE0-4ABD-8F48-1B4ECC46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7" y="556579"/>
            <a:ext cx="8381998" cy="57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4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671763"/>
            <a:ext cx="1769636" cy="9429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Update User Profile</a:t>
            </a: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3E1B2-48D8-95BD-3876-561DDD3C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61" y="373293"/>
            <a:ext cx="7772400" cy="61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43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671763"/>
            <a:ext cx="1769636" cy="9429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Cart Items</a:t>
            </a: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4A92C-2D8E-03B2-30FB-3FE9C049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56" y="638849"/>
            <a:ext cx="8742006" cy="55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9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" y="1285876"/>
            <a:ext cx="2498120" cy="51006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Payment Methods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 err="1">
                <a:solidFill>
                  <a:schemeClr val="bg1"/>
                </a:solidFill>
                <a:latin typeface="Verdana Pro" panose="020B0604030504040204" pitchFamily="34" charset="0"/>
              </a:rPr>
              <a:t>Paypal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</a:rPr>
              <a:t>Pay Later</a:t>
            </a:r>
            <a:b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</a:rPr>
              <a:t>Credit/Debit card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586A0-E237-F179-2CAF-EFBC02FE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98" y="624562"/>
            <a:ext cx="8495488" cy="55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38150"/>
            <a:ext cx="10911840" cy="94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Verdana Pro" panose="020B0604030504040204" pitchFamily="34" charset="0"/>
              </a:rPr>
              <a:t>Database Deployment</a:t>
            </a:r>
            <a:br>
              <a:rPr lang="en-US" sz="2800" dirty="0">
                <a:latin typeface="Verdana Pro" panose="020B0604030504040204" pitchFamily="34" charset="0"/>
              </a:rPr>
            </a:br>
            <a:r>
              <a:rPr lang="en-US" sz="2400" dirty="0">
                <a:latin typeface="Verdana Pro" panose="020B0604030504040204" pitchFamily="34" charset="0"/>
              </a:rPr>
              <a:t>Cloud Atlas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953D8-DDB4-C5B3-D25B-6C99DDC16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99"/>
          <a:stretch/>
        </p:blipFill>
        <p:spPr>
          <a:xfrm>
            <a:off x="768668" y="1583055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1251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785813"/>
            <a:ext cx="3457576" cy="49720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>
                <a:solidFill>
                  <a:schemeClr val="bg1"/>
                </a:solidFill>
                <a:latin typeface="Verdana Pro" panose="020B0604030504040204" pitchFamily="34" charset="0"/>
              </a:rPr>
              <a:t>Application Deployment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Heroku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  <a:hlinkClick r:id="rId2"/>
              </a:rPr>
              <a:t>Backend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  <a:t>- </a:t>
            </a:r>
            <a:r>
              <a:rPr lang="en-US" sz="1700" dirty="0">
                <a:solidFill>
                  <a:schemeClr val="bg1"/>
                </a:solidFill>
                <a:latin typeface="Verdana Pro" panose="020B0604030504040204" pitchFamily="34" charset="0"/>
                <a:hlinkClick r:id="rId3"/>
              </a:rPr>
              <a:t>Frontend</a:t>
            </a: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endParaRPr lang="en-US" sz="2800" kern="1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C2E55-3311-36B4-E11F-B440FF93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8" y="638849"/>
            <a:ext cx="7781923" cy="54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E33489-5CA9-7B19-EFE9-9384D2CD6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5" r="9090" b="742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D69EA-CA8E-4EA2-4F5E-1CFFCD3B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800" dirty="0">
                <a:latin typeface="Verdana Pro" panose="020B0604030504040204" pitchFamily="34" charset="0"/>
              </a:rPr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C17BA4-FACA-6451-FCD4-8ABB98BA1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3726752"/>
            <a:ext cx="3438906" cy="21985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78751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D3EA8-4879-D758-B8E6-06E07568D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46" r="9090" b="-1"/>
          <a:stretch/>
        </p:blipFill>
        <p:spPr>
          <a:xfrm>
            <a:off x="4234050" y="10"/>
            <a:ext cx="795794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Verdana Pro"/>
                <a:cs typeface="Posterama"/>
              </a:rPr>
              <a:t>Problem Statement</a:t>
            </a: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BE3EE-933E-2680-5598-D459C62E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600" b="0" i="0">
                <a:effectLst/>
                <a:latin typeface="Verdana Pro" panose="020B0604030504040204" pitchFamily="34" charset="0"/>
              </a:rPr>
              <a:t>Traditional grocery shopping can be time-consuming and inconvenient for customers.</a:t>
            </a:r>
          </a:p>
          <a:p>
            <a:pPr marL="0" indent="0">
              <a:buNone/>
            </a:pPr>
            <a:r>
              <a:rPr lang="en-US" sz="1600">
                <a:latin typeface="Verdana Pro" panose="020B0604030504040204" pitchFamily="34" charset="0"/>
              </a:rPr>
              <a:t> </a:t>
            </a:r>
          </a:p>
          <a:p>
            <a:r>
              <a:rPr lang="en-US" sz="1600">
                <a:latin typeface="Verdana Pro" panose="020B0604030504040204" pitchFamily="34" charset="0"/>
              </a:rPr>
              <a:t>O</a:t>
            </a:r>
            <a:r>
              <a:rPr lang="en-US" sz="1600" b="0" i="0">
                <a:effectLst/>
                <a:latin typeface="Verdana Pro" panose="020B0604030504040204" pitchFamily="34" charset="0"/>
              </a:rPr>
              <a:t>ur portal  provides user-friendly interface, a diverse product range and reliable delivery options, to cater to the needs of customers and provide a convenient and hassle-free shopping experience.</a:t>
            </a:r>
            <a:r>
              <a:rPr lang="en-US" sz="1600">
                <a:latin typeface="Verdana Pro" panose="020B0604030504040204" pitchFamily="34" charset="0"/>
              </a:rPr>
              <a:t> </a:t>
            </a:r>
            <a:endParaRPr lang="en-US" sz="1600" b="0" i="0">
              <a:effectLst/>
              <a:latin typeface="Verdana Pro" panose="020B0604030504040204" pitchFamily="34" charset="0"/>
            </a:endParaRPr>
          </a:p>
          <a:p>
            <a:pPr marL="0" indent="0">
              <a:buNone/>
            </a:pPr>
            <a:endParaRPr lang="en-US" sz="1600" b="0" i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88190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0C398B8-2FB7-E71D-7F1B-26D72D32C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1" r="9091" b="11186"/>
          <a:stretch/>
        </p:blipFill>
        <p:spPr>
          <a:xfrm>
            <a:off x="3486151" y="-28718"/>
            <a:ext cx="870585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686556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Verdana Pro"/>
                <a:cs typeface="Posterama"/>
              </a:rPr>
              <a:t>Tech Stack We Used</a:t>
            </a:r>
            <a:endParaRPr lang="en-US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BE3EE-933E-2680-5598-D459C62E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871788"/>
            <a:ext cx="3438906" cy="1805940"/>
          </a:xfrm>
        </p:spPr>
        <p:txBody>
          <a:bodyPr anchor="t">
            <a:normAutofit/>
          </a:bodyPr>
          <a:lstStyle/>
          <a:p>
            <a:r>
              <a:rPr lang="en-US" sz="1700" b="0" i="0" dirty="0">
                <a:effectLst/>
                <a:latin typeface="Verdana Pro" panose="020B0604030504040204" pitchFamily="34" charset="0"/>
              </a:rPr>
              <a:t>Tech Stack Used.</a:t>
            </a:r>
          </a:p>
          <a:p>
            <a:endParaRPr lang="en-US" sz="1700" dirty="0">
              <a:latin typeface="Verdana Pro" panose="020B0604030504040204" pitchFamily="34" charset="0"/>
            </a:endParaRPr>
          </a:p>
          <a:p>
            <a:r>
              <a:rPr lang="en-US" sz="1700" dirty="0">
                <a:latin typeface="Verdana Pro" panose="020B0604030504040204" pitchFamily="34" charset="0"/>
              </a:rPr>
              <a:t>ReactJS, Express, Mongo, NodeJS (MERN Stack)</a:t>
            </a:r>
            <a:endParaRPr lang="en-US" sz="1700" b="0" i="0" dirty="0">
              <a:effectLst/>
              <a:latin typeface="Verdana Pro" panose="020B0604030504040204" pitchFamily="34" charset="0"/>
            </a:endParaRPr>
          </a:p>
          <a:p>
            <a:pPr marL="0" indent="0">
              <a:buNone/>
            </a:pPr>
            <a:endParaRPr lang="en-US" sz="1700" b="0" i="0" dirty="0"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358B7-222E-8973-578B-45F4A4DD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4752796"/>
            <a:ext cx="2948971" cy="154107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1DDCC26-9643-3001-1350-20D3E30F4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50" y="4752796"/>
            <a:ext cx="2797293" cy="151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E7C70-C250-CE86-F1C6-2EFC0F171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76" y="4752796"/>
            <a:ext cx="2735266" cy="15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5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C6FEB-5F8D-8E20-FEBC-64D4128DE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9" r="9090" b="1893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0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Verdana Pro"/>
                <a:cs typeface="Posterama"/>
              </a:rPr>
              <a:t>External APIs Resources Used</a:t>
            </a:r>
            <a:endParaRPr lang="en-US" sz="2800" dirty="0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BE3EE-933E-2680-5598-D459C62E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129469" cy="3207258"/>
          </a:xfrm>
        </p:spPr>
        <p:txBody>
          <a:bodyPr anchor="t">
            <a:normAutofit/>
          </a:bodyPr>
          <a:lstStyle/>
          <a:p>
            <a:r>
              <a:rPr lang="en-US" sz="1700" dirty="0" err="1">
                <a:latin typeface="Verdana Pro" panose="020B0604030504040204" pitchFamily="34" charset="0"/>
              </a:rPr>
              <a:t>EmailJS</a:t>
            </a:r>
            <a:r>
              <a:rPr lang="en-US" sz="1700" dirty="0">
                <a:latin typeface="Verdana Pro" panose="020B0604030504040204" pitchFamily="34" charset="0"/>
              </a:rPr>
              <a:t>: To send verification email</a:t>
            </a:r>
          </a:p>
          <a:p>
            <a:endParaRPr lang="en-US" sz="1700" dirty="0">
              <a:latin typeface="Verdana Pro" panose="020B0604030504040204" pitchFamily="34" charset="0"/>
            </a:endParaRPr>
          </a:p>
          <a:p>
            <a:r>
              <a:rPr lang="en-US" sz="1700" dirty="0" err="1">
                <a:latin typeface="Verdana Pro" panose="020B0604030504040204" pitchFamily="34" charset="0"/>
              </a:rPr>
              <a:t>Paypal</a:t>
            </a:r>
            <a:r>
              <a:rPr lang="en-US" sz="1700" dirty="0">
                <a:latin typeface="Verdana Pro" panose="020B0604030504040204" pitchFamily="34" charset="0"/>
              </a:rPr>
              <a:t>: For payment gateway integrate</a:t>
            </a:r>
          </a:p>
          <a:p>
            <a:endParaRPr lang="en-US" sz="1700" b="0" i="0" dirty="0">
              <a:effectLst/>
              <a:latin typeface="Verdana Pro" panose="020B0604030504040204" pitchFamily="34" charset="0"/>
            </a:endParaRPr>
          </a:p>
          <a:p>
            <a:r>
              <a:rPr lang="en-US" sz="1700" b="0" i="0" dirty="0" err="1">
                <a:effectLst/>
                <a:latin typeface="Verdana Pro" panose="020B0604030504040204" pitchFamily="34" charset="0"/>
              </a:rPr>
              <a:t>Bcrypt</a:t>
            </a:r>
            <a:r>
              <a:rPr lang="en-US" sz="1700" b="0" i="0" dirty="0">
                <a:effectLst/>
                <a:latin typeface="Verdana Pro" panose="020B0604030504040204" pitchFamily="34" charset="0"/>
              </a:rPr>
              <a:t>: To safely store user Password in Database</a:t>
            </a:r>
          </a:p>
          <a:p>
            <a:pPr marL="0" indent="0">
              <a:buNone/>
            </a:pPr>
            <a:endParaRPr lang="en-US" sz="17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7020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Verdana Pro"/>
                <a:cs typeface="Posterama"/>
              </a:rPr>
              <a:t>Libraries Used</a:t>
            </a:r>
            <a:endParaRPr lang="en-US" sz="2800" dirty="0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CC776-AD76-E7FE-6DE4-66069FA3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93" y="536800"/>
            <a:ext cx="3940757" cy="599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1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1422400"/>
            <a:ext cx="165570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Landing Page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4528C74-E7CF-A626-8126-7846886E7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579" y="638849"/>
            <a:ext cx="9215435" cy="54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" y="1422400"/>
            <a:ext cx="141922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Login</a:t>
            </a:r>
            <a:b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</a:br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Page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6B36-C357-0256-C652-1AF3A096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2" y="638849"/>
            <a:ext cx="9415460" cy="54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3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9" y="2671763"/>
            <a:ext cx="1362075" cy="942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Verify E-Mail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A16C5-D348-DE9E-4D95-463B389F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3" y="638849"/>
            <a:ext cx="9472608" cy="54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34346-7BCE-9DE9-5727-7820A4E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671763"/>
            <a:ext cx="1769636" cy="9429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Verdana Pro" panose="020B0604030504040204" pitchFamily="34" charset="0"/>
              </a:rPr>
              <a:t>Sign Up Page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71656-A825-2045-028D-CBFA5B07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285" y="638849"/>
            <a:ext cx="9341275" cy="54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4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195</Words>
  <Application>Microsoft Macintosh PowerPoint</Application>
  <PresentationFormat>Widescreen</PresentationFormat>
  <Paragraphs>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Verdana Pro</vt:lpstr>
      <vt:lpstr>Office Theme</vt:lpstr>
      <vt:lpstr>FRESH HARVEST</vt:lpstr>
      <vt:lpstr>Problem Statement</vt:lpstr>
      <vt:lpstr>Tech Stack We Used</vt:lpstr>
      <vt:lpstr>External APIs Resources Used</vt:lpstr>
      <vt:lpstr>Libraries Used</vt:lpstr>
      <vt:lpstr>Landing Page</vt:lpstr>
      <vt:lpstr>Login Page</vt:lpstr>
      <vt:lpstr>Verify E-Mail</vt:lpstr>
      <vt:lpstr>Sign Up Page</vt:lpstr>
      <vt:lpstr>Admin Page  -Manage Grocery Items</vt:lpstr>
      <vt:lpstr>Grocery Store</vt:lpstr>
      <vt:lpstr>Update User Profile</vt:lpstr>
      <vt:lpstr>Cart Items</vt:lpstr>
      <vt:lpstr>Payment Methods  - Paypal  - Pay Later  - Credit/Debit card   </vt:lpstr>
      <vt:lpstr>Database Deployment Cloud Atlas</vt:lpstr>
      <vt:lpstr>Application Deployment   Heroku - Backend - Frontend  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 HARVEST</dc:title>
  <dc:creator>Nupoor Dilip Korde</dc:creator>
  <cp:lastModifiedBy>Nupoor Dilip Korde</cp:lastModifiedBy>
  <cp:revision>9</cp:revision>
  <dcterms:created xsi:type="dcterms:W3CDTF">2023-04-20T16:22:31Z</dcterms:created>
  <dcterms:modified xsi:type="dcterms:W3CDTF">2023-04-20T19:17:46Z</dcterms:modified>
</cp:coreProperties>
</file>